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6" r:id="rId11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1" Type="http://schemas.openxmlformats.org/officeDocument/2006/relationships/slide" Target="slides/slide4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4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1" name="Google Shape;3971;p4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9.png"/><Relationship Id="rId4" Type="http://schemas.openxmlformats.org/officeDocument/2006/relationships/image" Target="../media/image103.png"/><Relationship Id="rId5" Type="http://schemas.openxmlformats.org/officeDocument/2006/relationships/image" Target="../media/image91.png"/></Relationships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2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p597"/>
          <p:cNvSpPr txBox="1"/>
          <p:nvPr>
            <p:ph type="title"/>
          </p:nvPr>
        </p:nvSpPr>
        <p:spPr>
          <a:xfrm>
            <a:off x="620369" y="1330528"/>
            <a:ext cx="33420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CN" sz="4800">
                <a:latin typeface="Arial"/>
                <a:ea typeface="Arial"/>
                <a:cs typeface="Arial"/>
                <a:sym typeface="Arial"/>
              </a:rPr>
              <a:t>Acquisition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4" name="Google Shape;3974;p597"/>
          <p:cNvSpPr txBox="1"/>
          <p:nvPr/>
        </p:nvSpPr>
        <p:spPr>
          <a:xfrm>
            <a:off x="420725" y="4216095"/>
            <a:ext cx="2083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#brightonseo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5" name="Google Shape;3975;p5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3867" y="4241291"/>
            <a:ext cx="576071" cy="489204"/>
          </a:xfrm>
          <a:prstGeom prst="rect">
            <a:avLst/>
          </a:prstGeom>
          <a:noFill/>
          <a:ln>
            <a:noFill/>
          </a:ln>
        </p:spPr>
      </p:pic>
      <p:sp>
        <p:nvSpPr>
          <p:cNvPr id="3976" name="Google Shape;3976;p597"/>
          <p:cNvSpPr txBox="1"/>
          <p:nvPr/>
        </p:nvSpPr>
        <p:spPr>
          <a:xfrm>
            <a:off x="6070219" y="4225238"/>
            <a:ext cx="1785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Lucia Dello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7" name="Google Shape;3977;p5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679" y="4318840"/>
            <a:ext cx="2123444" cy="27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8" name="Google Shape;3978;p5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6783" y="17983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